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7561263" cy="10693400"/>
  <p:notesSz cx="6797675" cy="9926638"/>
  <p:embeddedFontLst>
    <p:embeddedFont>
      <p:font typeface="BIZ UDゴシック" panose="020B0400000000000000" pitchFamily="49" charset="-128"/>
      <p:regular r:id="rId4"/>
      <p:bold r:id="rId5"/>
    </p:embeddedFont>
    <p:embeddedFont>
      <p:font typeface="Candara" panose="020E0502030303020204" pitchFamily="34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70">
          <p15:clr>
            <a:srgbClr val="000000"/>
          </p15:clr>
        </p15:guide>
        <p15:guide id="2" pos="2382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ghIj+k2Wn41C4DGF7ua5/By+NU9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3FF"/>
    <a:srgbClr val="FF89FF"/>
    <a:srgbClr val="FF66FF"/>
    <a:srgbClr val="85FFE8"/>
    <a:srgbClr val="B793FF"/>
    <a:srgbClr val="9966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3156" y="90"/>
      </p:cViewPr>
      <p:guideLst>
        <p:guide orient="horz" pos="3370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082800" y="744538"/>
            <a:ext cx="26320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3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864349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082800" y="744538"/>
            <a:ext cx="263207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タイトル スライド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"/>
          <p:cNvSpPr/>
          <p:nvPr/>
        </p:nvSpPr>
        <p:spPr>
          <a:xfrm>
            <a:off x="189032" y="356447"/>
            <a:ext cx="7190761" cy="9410192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24" name="Google Shape;24;p3"/>
          <p:cNvGrpSpPr/>
          <p:nvPr/>
        </p:nvGrpSpPr>
        <p:grpSpPr>
          <a:xfrm>
            <a:off x="175028" y="8348217"/>
            <a:ext cx="7213445" cy="2076278"/>
            <a:chOff x="-3905250" y="4294188"/>
            <a:chExt cx="13011150" cy="1892300"/>
          </a:xfrm>
        </p:grpSpPr>
        <p:sp>
          <p:nvSpPr>
            <p:cNvPr id="25" name="Google Shape;25;p3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6" name="Google Shape;26;p3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7" name="Google Shape;27;p3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8" name="Google Shape;28;p3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9" name="Google Shape;29;p3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30" name="Google Shape;30;p3"/>
          <p:cNvSpPr txBox="1">
            <a:spLocks noGrp="1"/>
          </p:cNvSpPr>
          <p:nvPr>
            <p:ph type="ctrTitle"/>
          </p:nvPr>
        </p:nvSpPr>
        <p:spPr>
          <a:xfrm>
            <a:off x="567095" y="2495127"/>
            <a:ext cx="6427074" cy="2775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subTitle" idx="1"/>
          </p:nvPr>
        </p:nvSpPr>
        <p:spPr>
          <a:xfrm>
            <a:off x="1134190" y="5544727"/>
            <a:ext cx="5292884" cy="22971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lvl="1" algn="ctr"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2" name="Google Shape;32;p3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とコンテンツ" type="obj">
  <p:cSld name="OBJEC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721121" y="4171747"/>
            <a:ext cx="6126023" cy="5380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40" name="Google Shape;40;p4"/>
          <p:cNvSpPr txBox="1">
            <a:spLocks noGrp="1"/>
          </p:cNvSpPr>
          <p:nvPr>
            <p:ph type="title"/>
          </p:nvPr>
        </p:nvSpPr>
        <p:spPr>
          <a:xfrm>
            <a:off x="378063" y="527541"/>
            <a:ext cx="6805137" cy="195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セクション見出し" type="secHead">
  <p:cSld name="SECTION_HEAD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5"/>
          <p:cNvSpPr/>
          <p:nvPr/>
        </p:nvSpPr>
        <p:spPr>
          <a:xfrm>
            <a:off x="189032" y="356447"/>
            <a:ext cx="7190761" cy="7385575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3" name="Google Shape;43;p5"/>
          <p:cNvSpPr/>
          <p:nvPr/>
        </p:nvSpPr>
        <p:spPr>
          <a:xfrm>
            <a:off x="5000686" y="6554490"/>
            <a:ext cx="2378547" cy="1113352"/>
          </a:xfrm>
          <a:custGeom>
            <a:avLst/>
            <a:gdLst/>
            <a:ahLst/>
            <a:cxnLst/>
            <a:rect l="l" t="t" r="r" b="b"/>
            <a:pathLst>
              <a:path w="2706" h="640" extrusionOk="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lt2">
              <a:alpha val="28627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4" name="Google Shape;44;p5"/>
          <p:cNvSpPr/>
          <p:nvPr/>
        </p:nvSpPr>
        <p:spPr>
          <a:xfrm>
            <a:off x="2165942" y="6354433"/>
            <a:ext cx="4584814" cy="1325586"/>
          </a:xfrm>
          <a:custGeom>
            <a:avLst/>
            <a:gdLst/>
            <a:ahLst/>
            <a:cxnLst/>
            <a:rect l="l" t="t" r="r" b="b"/>
            <a:pathLst>
              <a:path w="5216" h="762" extrusionOk="0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lt2">
              <a:alpha val="4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5" name="Google Shape;45;p5"/>
          <p:cNvSpPr/>
          <p:nvPr/>
        </p:nvSpPr>
        <p:spPr>
          <a:xfrm>
            <a:off x="2339103" y="6373569"/>
            <a:ext cx="4521526" cy="1207291"/>
          </a:xfrm>
          <a:custGeom>
            <a:avLst/>
            <a:gdLst/>
            <a:ahLst/>
            <a:cxnLst/>
            <a:rect l="l" t="t" r="r" b="b"/>
            <a:pathLst>
              <a:path w="5144" h="694" extrusionOk="0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6" name="Google Shape;46;p5"/>
          <p:cNvSpPr/>
          <p:nvPr/>
        </p:nvSpPr>
        <p:spPr>
          <a:xfrm>
            <a:off x="4638541" y="6352694"/>
            <a:ext cx="2735418" cy="1015934"/>
          </a:xfrm>
          <a:custGeom>
            <a:avLst/>
            <a:gdLst/>
            <a:ahLst/>
            <a:cxnLst/>
            <a:rect l="l" t="t" r="r" b="b"/>
            <a:pathLst>
              <a:path w="3112" h="584" extrusionOk="0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7" name="Google Shape;47;p5"/>
          <p:cNvSpPr/>
          <p:nvPr/>
        </p:nvSpPr>
        <p:spPr>
          <a:xfrm>
            <a:off x="175028" y="6328340"/>
            <a:ext cx="7213445" cy="2073618"/>
          </a:xfrm>
          <a:custGeom>
            <a:avLst/>
            <a:gdLst/>
            <a:ahLst/>
            <a:cxnLst/>
            <a:rect l="l" t="t" r="r" b="b"/>
            <a:pathLst>
              <a:path w="8196" h="1192" extrusionOk="0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8" name="Google Shape;48;p5"/>
          <p:cNvSpPr txBox="1">
            <a:spLocks noGrp="1"/>
          </p:cNvSpPr>
          <p:nvPr>
            <p:ph type="title"/>
          </p:nvPr>
        </p:nvSpPr>
        <p:spPr>
          <a:xfrm>
            <a:off x="570594" y="3841329"/>
            <a:ext cx="6427074" cy="23763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5"/>
          <p:cNvSpPr txBox="1">
            <a:spLocks noGrp="1"/>
          </p:cNvSpPr>
          <p:nvPr>
            <p:ph type="body" idx="1"/>
          </p:nvPr>
        </p:nvSpPr>
        <p:spPr>
          <a:xfrm>
            <a:off x="1130687" y="2241355"/>
            <a:ext cx="5306887" cy="1465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ctr"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5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5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5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つのコンテンツ" type="twoObj">
  <p:cSld name="TWO_OBJECTS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"/>
          <p:cNvSpPr txBox="1">
            <a:spLocks noGrp="1"/>
          </p:cNvSpPr>
          <p:nvPr>
            <p:ph type="title"/>
          </p:nvPr>
        </p:nvSpPr>
        <p:spPr>
          <a:xfrm>
            <a:off x="378063" y="527541"/>
            <a:ext cx="6805137" cy="195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6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6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6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58" name="Google Shape;58;p6"/>
          <p:cNvSpPr txBox="1">
            <a:spLocks noGrp="1"/>
          </p:cNvSpPr>
          <p:nvPr>
            <p:ph type="body" idx="1"/>
          </p:nvPr>
        </p:nvSpPr>
        <p:spPr>
          <a:xfrm>
            <a:off x="559533" y="4177555"/>
            <a:ext cx="3160608" cy="5375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59" name="Google Shape;59;p6"/>
          <p:cNvSpPr txBox="1">
            <a:spLocks noGrp="1"/>
          </p:cNvSpPr>
          <p:nvPr>
            <p:ph type="body" idx="2"/>
          </p:nvPr>
        </p:nvSpPr>
        <p:spPr>
          <a:xfrm>
            <a:off x="3841122" y="4177555"/>
            <a:ext cx="3160608" cy="5375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較" type="twoTxTwoObj">
  <p:cSld name="TWO_OBJECTS_WITH_TEX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7"/>
          <p:cNvSpPr txBox="1">
            <a:spLocks noGrp="1"/>
          </p:cNvSpPr>
          <p:nvPr>
            <p:ph type="title"/>
          </p:nvPr>
        </p:nvSpPr>
        <p:spPr>
          <a:xfrm>
            <a:off x="378063" y="527541"/>
            <a:ext cx="6805137" cy="195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7"/>
          <p:cNvSpPr txBox="1">
            <a:spLocks noGrp="1"/>
          </p:cNvSpPr>
          <p:nvPr>
            <p:ph type="body" idx="1"/>
          </p:nvPr>
        </p:nvSpPr>
        <p:spPr>
          <a:xfrm>
            <a:off x="559533" y="4175874"/>
            <a:ext cx="3160608" cy="997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7"/>
          <p:cNvSpPr txBox="1">
            <a:spLocks noGrp="1"/>
          </p:cNvSpPr>
          <p:nvPr>
            <p:ph type="body" idx="2"/>
          </p:nvPr>
        </p:nvSpPr>
        <p:spPr>
          <a:xfrm>
            <a:off x="560093" y="5346701"/>
            <a:ext cx="3158841" cy="42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4" name="Google Shape;64;p7"/>
          <p:cNvSpPr txBox="1">
            <a:spLocks noGrp="1"/>
          </p:cNvSpPr>
          <p:nvPr>
            <p:ph type="body" idx="3"/>
          </p:nvPr>
        </p:nvSpPr>
        <p:spPr>
          <a:xfrm>
            <a:off x="3843642" y="4175872"/>
            <a:ext cx="3160608" cy="9975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 i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7"/>
          <p:cNvSpPr txBox="1">
            <a:spLocks noGrp="1"/>
          </p:cNvSpPr>
          <p:nvPr>
            <p:ph type="body" idx="4"/>
          </p:nvPr>
        </p:nvSpPr>
        <p:spPr>
          <a:xfrm>
            <a:off x="3841017" y="5346701"/>
            <a:ext cx="3160608" cy="42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6" name="Google Shape;66;p7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のみ" type="titleOnly">
  <p:cSld name="TITLE_ONL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8"/>
          <p:cNvSpPr txBox="1">
            <a:spLocks noGrp="1"/>
          </p:cNvSpPr>
          <p:nvPr>
            <p:ph type="title"/>
          </p:nvPr>
        </p:nvSpPr>
        <p:spPr>
          <a:xfrm>
            <a:off x="378063" y="527541"/>
            <a:ext cx="6805137" cy="195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8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8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8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白紙" type="blank">
  <p:cSld name="BLANK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9"/>
          <p:cNvSpPr/>
          <p:nvPr/>
        </p:nvSpPr>
        <p:spPr>
          <a:xfrm>
            <a:off x="189032" y="356447"/>
            <a:ext cx="7190761" cy="2224227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6" name="Google Shape;76;p9"/>
          <p:cNvGrpSpPr/>
          <p:nvPr/>
        </p:nvGrpSpPr>
        <p:grpSpPr>
          <a:xfrm>
            <a:off x="175028" y="1113609"/>
            <a:ext cx="7213445" cy="2073618"/>
            <a:chOff x="-3905251" y="4294188"/>
            <a:chExt cx="13027839" cy="1892300"/>
          </a:xfrm>
        </p:grpSpPr>
        <p:sp>
          <p:nvSpPr>
            <p:cNvPr id="77" name="Google Shape;77;p9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8" name="Google Shape;78;p9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9" name="Google Shape;79;p9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0" name="Google Shape;80;p9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1" name="Google Shape;81;p9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82" name="Google Shape;82;p9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9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9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タイトル付きの&#10;コンテンツ" type="objTx">
  <p:cSld name="OBJECT_WITH_CAPTION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0"/>
          <p:cNvSpPr/>
          <p:nvPr/>
        </p:nvSpPr>
        <p:spPr>
          <a:xfrm>
            <a:off x="189032" y="356447"/>
            <a:ext cx="7190761" cy="2224227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87" name="Google Shape;87;p10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0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0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90" name="Google Shape;90;p10"/>
          <p:cNvSpPr txBox="1">
            <a:spLocks noGrp="1"/>
          </p:cNvSpPr>
          <p:nvPr>
            <p:ph type="body" idx="1"/>
          </p:nvPr>
        </p:nvSpPr>
        <p:spPr>
          <a:xfrm>
            <a:off x="756126" y="5584332"/>
            <a:ext cx="2772463" cy="2970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marL="914400" lvl="1" indent="-228600" algn="l"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grpSp>
        <p:nvGrpSpPr>
          <p:cNvPr id="91" name="Google Shape;91;p10"/>
          <p:cNvGrpSpPr/>
          <p:nvPr/>
        </p:nvGrpSpPr>
        <p:grpSpPr>
          <a:xfrm>
            <a:off x="175028" y="1113609"/>
            <a:ext cx="7213445" cy="2076278"/>
            <a:chOff x="-3905250" y="4294188"/>
            <a:chExt cx="13011150" cy="1892300"/>
          </a:xfrm>
        </p:grpSpPr>
        <p:sp>
          <p:nvSpPr>
            <p:cNvPr id="92" name="Google Shape;92;p10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3" name="Google Shape;93;p10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4" name="Google Shape;94;p10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5" name="Google Shape;95;p10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6" name="Google Shape;96;p10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97" name="Google Shape;97;p10"/>
          <p:cNvSpPr txBox="1">
            <a:spLocks noGrp="1"/>
          </p:cNvSpPr>
          <p:nvPr>
            <p:ph type="title"/>
          </p:nvPr>
        </p:nvSpPr>
        <p:spPr>
          <a:xfrm>
            <a:off x="756126" y="3564467"/>
            <a:ext cx="2772463" cy="195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ndara"/>
              <a:buNone/>
              <a:defRPr sz="3200"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10"/>
          <p:cNvSpPr txBox="1">
            <a:spLocks noGrp="1"/>
          </p:cNvSpPr>
          <p:nvPr>
            <p:ph type="body" idx="2"/>
          </p:nvPr>
        </p:nvSpPr>
        <p:spPr>
          <a:xfrm>
            <a:off x="3846753" y="2851573"/>
            <a:ext cx="3228319" cy="59407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Char char="*"/>
              <a:defRPr sz="2200">
                <a:solidFill>
                  <a:schemeClr val="dk2"/>
                </a:solidFill>
              </a:defRPr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*"/>
              <a:defRPr sz="2000">
                <a:solidFill>
                  <a:schemeClr val="dk2"/>
                </a:solidFill>
              </a:defRPr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*"/>
              <a:defRPr sz="1800">
                <a:solidFill>
                  <a:schemeClr val="dk2"/>
                </a:solidFill>
              </a:defRPr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5pPr>
            <a:lvl6pPr marL="2743200" lvl="5" indent="-355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6pPr>
            <a:lvl7pPr marL="3200400" lvl="6" indent="-355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8pPr>
            <a:lvl9pPr marL="4114800" lvl="8" indent="-355600" algn="l"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タイトル付きの図" type="picTx">
  <p:cSld name="PICTURE_WITH_CAPTION_TEXT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1"/>
          <p:cNvSpPr/>
          <p:nvPr/>
        </p:nvSpPr>
        <p:spPr>
          <a:xfrm>
            <a:off x="189032" y="356447"/>
            <a:ext cx="7190761" cy="9410192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101" name="Google Shape;101;p11"/>
          <p:cNvGrpSpPr/>
          <p:nvPr/>
        </p:nvGrpSpPr>
        <p:grpSpPr>
          <a:xfrm>
            <a:off x="175028" y="8348217"/>
            <a:ext cx="7213445" cy="2076278"/>
            <a:chOff x="-3905250" y="4294188"/>
            <a:chExt cx="13011150" cy="1892300"/>
          </a:xfrm>
        </p:grpSpPr>
        <p:sp>
          <p:nvSpPr>
            <p:cNvPr id="102" name="Google Shape;102;p11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3" name="Google Shape;103;p11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4" name="Google Shape;104;p11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5" name="Google Shape;105;p11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6" name="Google Shape;106;p11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07" name="Google Shape;107;p11"/>
          <p:cNvSpPr txBox="1">
            <a:spLocks noGrp="1"/>
          </p:cNvSpPr>
          <p:nvPr>
            <p:ph type="title"/>
          </p:nvPr>
        </p:nvSpPr>
        <p:spPr>
          <a:xfrm>
            <a:off x="4030487" y="528070"/>
            <a:ext cx="3152713" cy="3788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ndara"/>
              <a:buNone/>
              <a:defRPr sz="2800" b="0"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body" idx="1"/>
          </p:nvPr>
        </p:nvSpPr>
        <p:spPr>
          <a:xfrm>
            <a:off x="4025672" y="4343369"/>
            <a:ext cx="3157528" cy="3775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9" name="Google Shape;109;p11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11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11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112" name="Google Shape;112;p11"/>
          <p:cNvSpPr>
            <a:spLocks noGrp="1"/>
          </p:cNvSpPr>
          <p:nvPr>
            <p:ph type="pic" idx="2"/>
          </p:nvPr>
        </p:nvSpPr>
        <p:spPr>
          <a:xfrm>
            <a:off x="693116" y="2138680"/>
            <a:ext cx="2948893" cy="4562517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stA="30000" endPos="30000" dist="5000" dir="5400000" sy="-100000" algn="bl" rotWithShape="0"/>
          </a:effectLst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タイトルと&#10;縦書きテキスト" type="vertTx">
  <p:cSld name="VERTICAL_TEXT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2"/>
          <p:cNvSpPr txBox="1">
            <a:spLocks noGrp="1"/>
          </p:cNvSpPr>
          <p:nvPr>
            <p:ph type="title"/>
          </p:nvPr>
        </p:nvSpPr>
        <p:spPr>
          <a:xfrm>
            <a:off x="378063" y="527541"/>
            <a:ext cx="6805137" cy="195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2"/>
          <p:cNvSpPr txBox="1">
            <a:spLocks noGrp="1"/>
          </p:cNvSpPr>
          <p:nvPr>
            <p:ph type="body" idx="1"/>
          </p:nvPr>
        </p:nvSpPr>
        <p:spPr>
          <a:xfrm rot="5400000">
            <a:off x="1093867" y="3799000"/>
            <a:ext cx="5380530" cy="6126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SzPts val="2400"/>
              <a:buChar char="*"/>
              <a:defRPr/>
            </a:lvl1pPr>
            <a:lvl2pPr marL="914400" lvl="1" indent="-368300" algn="l">
              <a:spcBef>
                <a:spcPts val="440"/>
              </a:spcBef>
              <a:spcAft>
                <a:spcPts val="0"/>
              </a:spcAft>
              <a:buSzPts val="2200"/>
              <a:buChar char="*"/>
              <a:defRPr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SzPts val="20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SzPts val="16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116" name="Google Shape;116;p12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12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12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縦書きタイトルと&#10;縦書きテキスト" type="vertTitleAndTx">
  <p:cSld name="VERTICAL_TITLE_AND_VERTICAL_TEXT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3"/>
          <p:cNvSpPr/>
          <p:nvPr/>
        </p:nvSpPr>
        <p:spPr>
          <a:xfrm>
            <a:off x="189032" y="356447"/>
            <a:ext cx="7190761" cy="2224227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1" name="Google Shape;121;p13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13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grpSp>
        <p:nvGrpSpPr>
          <p:cNvPr id="124" name="Google Shape;124;p13"/>
          <p:cNvGrpSpPr/>
          <p:nvPr/>
        </p:nvGrpSpPr>
        <p:grpSpPr>
          <a:xfrm>
            <a:off x="175028" y="1113609"/>
            <a:ext cx="7213445" cy="2076278"/>
            <a:chOff x="-3905250" y="4294188"/>
            <a:chExt cx="13011150" cy="1892300"/>
          </a:xfrm>
        </p:grpSpPr>
        <p:sp>
          <p:nvSpPr>
            <p:cNvPr id="125" name="Google Shape;125;p13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6" name="Google Shape;126;p13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7" name="Google Shape;127;p13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8" name="Google Shape;128;p13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9" name="Google Shape;129;p13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30" name="Google Shape;130;p13"/>
          <p:cNvSpPr txBox="1">
            <a:spLocks noGrp="1"/>
          </p:cNvSpPr>
          <p:nvPr>
            <p:ph type="title"/>
          </p:nvPr>
        </p:nvSpPr>
        <p:spPr>
          <a:xfrm rot="5400000">
            <a:off x="2834100" y="4905312"/>
            <a:ext cx="6996916" cy="1701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ndara"/>
              <a:buNone/>
              <a:defRPr>
                <a:solidFill>
                  <a:schemeClr val="dk2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13"/>
          <p:cNvSpPr txBox="1">
            <a:spLocks noGrp="1"/>
          </p:cNvSpPr>
          <p:nvPr>
            <p:ph type="body" idx="1"/>
          </p:nvPr>
        </p:nvSpPr>
        <p:spPr>
          <a:xfrm rot="5400000">
            <a:off x="-631480" y="3267039"/>
            <a:ext cx="6996917" cy="4977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Char char="*"/>
              <a:defRPr/>
            </a:lvl1pPr>
            <a:lvl2pPr marL="914400" lvl="1" indent="-36830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Char char="*"/>
              <a:defRPr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*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*"/>
              <a:defRPr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*"/>
              <a:defRPr/>
            </a:lvl5pPr>
            <a:lvl6pPr marL="2743200" lvl="5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89032" y="356447"/>
            <a:ext cx="7190761" cy="3849624"/>
          </a:xfrm>
          <a:prstGeom prst="roundRect">
            <a:avLst>
              <a:gd name="adj" fmla="val 3362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175028" y="2618665"/>
            <a:ext cx="7213445" cy="2073618"/>
            <a:chOff x="-3905251" y="4294188"/>
            <a:chExt cx="13027839" cy="1892300"/>
          </a:xfrm>
        </p:grpSpPr>
        <p:sp>
          <p:nvSpPr>
            <p:cNvPr id="12" name="Google Shape;12;p2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627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7" name="Google Shape;17;p2"/>
          <p:cNvSpPr txBox="1">
            <a:spLocks noGrp="1"/>
          </p:cNvSpPr>
          <p:nvPr>
            <p:ph type="title"/>
          </p:nvPr>
        </p:nvSpPr>
        <p:spPr>
          <a:xfrm>
            <a:off x="378063" y="527541"/>
            <a:ext cx="6805137" cy="1953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4269891" y="9745627"/>
            <a:ext cx="3131251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160121" y="9745627"/>
            <a:ext cx="3131252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0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3300270" y="9745625"/>
            <a:ext cx="960725" cy="569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 rtl="0">
              <a:spcBef>
                <a:spcPts val="0"/>
              </a:spcBef>
              <a:buNone/>
              <a:defRPr sz="1000" b="0" u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ja-JP"/>
              <a:t>‹#›</a:t>
            </a:fld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body" idx="1"/>
          </p:nvPr>
        </p:nvSpPr>
        <p:spPr>
          <a:xfrm>
            <a:off x="721121" y="4171747"/>
            <a:ext cx="6126023" cy="5380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*"/>
              <a:defRPr sz="2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68300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*"/>
              <a:defRPr sz="22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*"/>
              <a:defRPr sz="2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  <a:defRPr sz="18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*"/>
              <a:defRPr sz="16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17500" algn="l" rtl="0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17500" algn="l" rtl="0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17500" algn="l" rtl="0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17500" algn="l" rtl="0"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正方形/長方形 2"/>
          <p:cNvSpPr/>
          <p:nvPr/>
        </p:nvSpPr>
        <p:spPr>
          <a:xfrm>
            <a:off x="43228" y="345026"/>
            <a:ext cx="7314583" cy="10066262"/>
          </a:xfrm>
          <a:prstGeom prst="rect">
            <a:avLst/>
          </a:prstGeom>
          <a:solidFill>
            <a:srgbClr val="FFFFF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7" name="Google Shape;137;p1"/>
          <p:cNvSpPr txBox="1">
            <a:spLocks noGrp="1"/>
          </p:cNvSpPr>
          <p:nvPr>
            <p:ph type="subTitle" idx="1"/>
          </p:nvPr>
        </p:nvSpPr>
        <p:spPr>
          <a:xfrm>
            <a:off x="459594" y="2495713"/>
            <a:ext cx="5963400" cy="206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1" indent="0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ja-JP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開催日時：</a:t>
            </a:r>
            <a:r>
              <a:rPr lang="en-US" altLang="ja-JP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8</a:t>
            </a:r>
            <a:r>
              <a:rPr lang="ja-JP" altLang="en-US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月</a:t>
            </a:r>
            <a:r>
              <a:rPr lang="en-US" altLang="ja-JP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7</a:t>
            </a:r>
            <a:r>
              <a:rPr lang="ja-JP" altLang="en-US" sz="1800" b="1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日</a:t>
            </a:r>
            <a:r>
              <a:rPr lang="en-US" altLang="ja-JP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(</a:t>
            </a:r>
            <a:r>
              <a:rPr lang="ja-JP" altLang="en-US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金）　</a:t>
            </a:r>
            <a:r>
              <a:rPr lang="ja-JP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14：00～15：00</a:t>
            </a:r>
            <a:endParaRPr b="1" dirty="0">
              <a:solidFill>
                <a:srgbClr val="00206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marL="457200" lvl="1" indent="0" rtl="0"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ja-JP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会場：熊本地域医療センター</a:t>
            </a:r>
            <a:endParaRPr sz="1800" b="1" dirty="0">
              <a:solidFill>
                <a:srgbClr val="00206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marL="457200" lvl="1" indent="0" rtl="0">
              <a:spcBef>
                <a:spcPts val="360"/>
              </a:spcBef>
              <a:spcAft>
                <a:spcPts val="0"/>
              </a:spcAft>
              <a:buSzPts val="1800"/>
              <a:buNone/>
            </a:pPr>
            <a:r>
              <a:rPr lang="ja-JP" sz="1800" b="1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本館2階多目的室</a:t>
            </a:r>
            <a:br>
              <a:rPr lang="en-US" altLang="ja-JP" sz="1800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</a:br>
            <a:endParaRPr sz="1800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146" name="Google Shape;146;p1"/>
          <p:cNvSpPr txBox="1"/>
          <p:nvPr/>
        </p:nvSpPr>
        <p:spPr>
          <a:xfrm>
            <a:off x="-3650306" y="1588255"/>
            <a:ext cx="491051" cy="369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7" name="Google Shape;147;p1"/>
          <p:cNvSpPr txBox="1"/>
          <p:nvPr/>
        </p:nvSpPr>
        <p:spPr>
          <a:xfrm>
            <a:off x="-4714326" y="1217688"/>
            <a:ext cx="184722" cy="369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8" name="Google Shape;148;p1"/>
          <p:cNvSpPr txBox="1"/>
          <p:nvPr/>
        </p:nvSpPr>
        <p:spPr>
          <a:xfrm>
            <a:off x="-4714327" y="1132732"/>
            <a:ext cx="2222979" cy="369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61" name="Google Shape;161;p1" descr="https://lh7-us.googleusercontent.com/-pygGkv7tXHO1GSP9sS4hG1XMtwuQyPJOcBk36ZiLXbpFkwK3U62ntkgK6iIxXCkNu9cd4eZGxQ5q83ccKoc5LWc6gehIqlpfnagSUnWq-O9kAEu-tKWnbNz5L7AiNuHVQeCR-YCuBdhE68eS_04QgFLtQ=s20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217" y="5726068"/>
            <a:ext cx="4165439" cy="46593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" descr="https://lh7-us.googleusercontent.com/33tK-Q-yj9YgzqTeeZ414xvQzF5qWmTaATLRCIxn46RtTVeby0RQkOggZIjrzWUtP68N4nE7oXmzeVgxj0Y4ulFomBoXoonvZkuwBvTEVdE7qyi10fWUcJ_2IJCt_y0rmuQj525WAOro-VJDLC8dhBczow=s2048"/>
          <p:cNvPicPr preferRelativeResize="0"/>
          <p:nvPr/>
        </p:nvPicPr>
        <p:blipFill rotWithShape="1">
          <a:blip r:embed="rId4">
            <a:alphaModFix/>
          </a:blip>
          <a:srcRect l="2510" t="-14780" r="-2509" b="14779"/>
          <a:stretch/>
        </p:blipFill>
        <p:spPr>
          <a:xfrm>
            <a:off x="3022249" y="5009865"/>
            <a:ext cx="4079574" cy="456329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雲 3"/>
          <p:cNvSpPr/>
          <p:nvPr/>
        </p:nvSpPr>
        <p:spPr>
          <a:xfrm rot="21344421">
            <a:off x="1056268" y="4795352"/>
            <a:ext cx="1927449" cy="132386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ja-JP" altLang="en-US" sz="1800" dirty="0">
                <a:solidFill>
                  <a:srgbClr val="00B05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cs typeface="Candara"/>
                <a:sym typeface="Candara"/>
              </a:rPr>
              <a:t>申込不要</a:t>
            </a:r>
          </a:p>
        </p:txBody>
      </p:sp>
      <p:sp>
        <p:nvSpPr>
          <p:cNvPr id="36" name="雲 35"/>
          <p:cNvSpPr/>
          <p:nvPr/>
        </p:nvSpPr>
        <p:spPr>
          <a:xfrm rot="599412">
            <a:off x="4395325" y="4668399"/>
            <a:ext cx="1927449" cy="132386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ja-JP" altLang="en-US" sz="1800" dirty="0">
                <a:solidFill>
                  <a:srgbClr val="00B05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cs typeface="Candara"/>
                <a:sym typeface="Candara"/>
              </a:rPr>
              <a:t>参加無料</a:t>
            </a:r>
          </a:p>
        </p:txBody>
      </p:sp>
      <p:sp>
        <p:nvSpPr>
          <p:cNvPr id="7" name="円/楕円 6"/>
          <p:cNvSpPr/>
          <p:nvPr/>
        </p:nvSpPr>
        <p:spPr>
          <a:xfrm>
            <a:off x="2244903" y="6082903"/>
            <a:ext cx="384418" cy="371525"/>
          </a:xfrm>
          <a:prstGeom prst="ellipse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円/楕円 40"/>
          <p:cNvSpPr/>
          <p:nvPr/>
        </p:nvSpPr>
        <p:spPr>
          <a:xfrm>
            <a:off x="2514582" y="6670910"/>
            <a:ext cx="229478" cy="221782"/>
          </a:xfrm>
          <a:prstGeom prst="ellipse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円/楕円 41"/>
          <p:cNvSpPr/>
          <p:nvPr/>
        </p:nvSpPr>
        <p:spPr>
          <a:xfrm>
            <a:off x="5004790" y="6201100"/>
            <a:ext cx="384418" cy="371525"/>
          </a:xfrm>
          <a:prstGeom prst="ellipse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円/楕円 42"/>
          <p:cNvSpPr/>
          <p:nvPr/>
        </p:nvSpPr>
        <p:spPr>
          <a:xfrm>
            <a:off x="4967200" y="6757903"/>
            <a:ext cx="229478" cy="221782"/>
          </a:xfrm>
          <a:prstGeom prst="ellipse">
            <a:avLst/>
          </a:prstGeom>
          <a:solidFill>
            <a:schemeClr val="tx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円/楕円 54"/>
          <p:cNvSpPr/>
          <p:nvPr/>
        </p:nvSpPr>
        <p:spPr>
          <a:xfrm>
            <a:off x="165357" y="929733"/>
            <a:ext cx="879178" cy="805668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7" name="円/楕円 56"/>
          <p:cNvSpPr/>
          <p:nvPr/>
        </p:nvSpPr>
        <p:spPr>
          <a:xfrm>
            <a:off x="715481" y="979133"/>
            <a:ext cx="879178" cy="805668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pSp>
        <p:nvGrpSpPr>
          <p:cNvPr id="12" name="グループ化 11"/>
          <p:cNvGrpSpPr/>
          <p:nvPr/>
        </p:nvGrpSpPr>
        <p:grpSpPr>
          <a:xfrm>
            <a:off x="2388807" y="573627"/>
            <a:ext cx="4714831" cy="1654779"/>
            <a:chOff x="2202839" y="674054"/>
            <a:chExt cx="4714831" cy="1654779"/>
          </a:xfrm>
        </p:grpSpPr>
        <p:sp>
          <p:nvSpPr>
            <p:cNvPr id="9" name="円/楕円 8"/>
            <p:cNvSpPr/>
            <p:nvPr/>
          </p:nvSpPr>
          <p:spPr>
            <a:xfrm>
              <a:off x="2202839" y="859956"/>
              <a:ext cx="1321494" cy="12842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6" name="円/楕円 45"/>
            <p:cNvSpPr/>
            <p:nvPr/>
          </p:nvSpPr>
          <p:spPr>
            <a:xfrm>
              <a:off x="3028528" y="718208"/>
              <a:ext cx="1321494" cy="12842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7" name="円/楕円 46"/>
            <p:cNvSpPr/>
            <p:nvPr/>
          </p:nvSpPr>
          <p:spPr>
            <a:xfrm>
              <a:off x="3472913" y="1044621"/>
              <a:ext cx="1321494" cy="12842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8" name="円/楕円 47"/>
            <p:cNvSpPr/>
            <p:nvPr/>
          </p:nvSpPr>
          <p:spPr>
            <a:xfrm>
              <a:off x="4274682" y="854741"/>
              <a:ext cx="1321494" cy="12842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9" name="円/楕円 48"/>
            <p:cNvSpPr/>
            <p:nvPr/>
          </p:nvSpPr>
          <p:spPr>
            <a:xfrm>
              <a:off x="5092203" y="674054"/>
              <a:ext cx="1321494" cy="12842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0" name="円/楕円 59"/>
            <p:cNvSpPr/>
            <p:nvPr/>
          </p:nvSpPr>
          <p:spPr>
            <a:xfrm>
              <a:off x="5596176" y="1044621"/>
              <a:ext cx="1321494" cy="12842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68" name="円/楕円 67"/>
            <p:cNvSpPr/>
            <p:nvPr/>
          </p:nvSpPr>
          <p:spPr>
            <a:xfrm>
              <a:off x="2558092" y="726221"/>
              <a:ext cx="1321494" cy="128421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20" name="グループ化 19"/>
          <p:cNvGrpSpPr/>
          <p:nvPr/>
        </p:nvGrpSpPr>
        <p:grpSpPr>
          <a:xfrm>
            <a:off x="108487" y="4526863"/>
            <a:ext cx="999467" cy="1199205"/>
            <a:chOff x="-156139" y="4240753"/>
            <a:chExt cx="1135965" cy="1362981"/>
          </a:xfrm>
        </p:grpSpPr>
        <p:sp>
          <p:nvSpPr>
            <p:cNvPr id="19" name="円弧 18"/>
            <p:cNvSpPr/>
            <p:nvPr/>
          </p:nvSpPr>
          <p:spPr>
            <a:xfrm>
              <a:off x="-156139" y="4689334"/>
              <a:ext cx="914400" cy="914400"/>
            </a:xfrm>
            <a:prstGeom prst="arc">
              <a:avLst>
                <a:gd name="adj1" fmla="val 18849449"/>
                <a:gd name="adj2" fmla="val 3409847"/>
              </a:avLst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163" name="Google Shape;163;p1"/>
            <p:cNvSpPr/>
            <p:nvPr/>
          </p:nvSpPr>
          <p:spPr>
            <a:xfrm>
              <a:off x="317980" y="4240753"/>
              <a:ext cx="661846" cy="844083"/>
            </a:xfrm>
            <a:prstGeom prst="ellipse">
              <a:avLst/>
            </a:prstGeom>
            <a:solidFill>
              <a:srgbClr val="FFB3FF"/>
            </a:solidFill>
            <a:ln w="1587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grpSp>
        <p:nvGrpSpPr>
          <p:cNvPr id="11" name="グループ化 10"/>
          <p:cNvGrpSpPr/>
          <p:nvPr/>
        </p:nvGrpSpPr>
        <p:grpSpPr>
          <a:xfrm>
            <a:off x="264034" y="1000646"/>
            <a:ext cx="2145725" cy="950463"/>
            <a:chOff x="99179" y="979133"/>
            <a:chExt cx="2145725" cy="950463"/>
          </a:xfrm>
        </p:grpSpPr>
        <p:sp>
          <p:nvSpPr>
            <p:cNvPr id="56" name="円/楕円 55"/>
            <p:cNvSpPr/>
            <p:nvPr/>
          </p:nvSpPr>
          <p:spPr>
            <a:xfrm>
              <a:off x="380036" y="1123928"/>
              <a:ext cx="879178" cy="80566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000"/>
            </a:p>
          </p:txBody>
        </p:sp>
        <p:sp>
          <p:nvSpPr>
            <p:cNvPr id="58" name="円/楕円 57"/>
            <p:cNvSpPr/>
            <p:nvPr/>
          </p:nvSpPr>
          <p:spPr>
            <a:xfrm>
              <a:off x="1009763" y="1114398"/>
              <a:ext cx="879178" cy="80566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000"/>
            </a:p>
          </p:txBody>
        </p:sp>
        <p:sp>
          <p:nvSpPr>
            <p:cNvPr id="59" name="円/楕円 58"/>
            <p:cNvSpPr/>
            <p:nvPr/>
          </p:nvSpPr>
          <p:spPr>
            <a:xfrm>
              <a:off x="1365726" y="979133"/>
              <a:ext cx="879178" cy="80566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2000"/>
            </a:p>
          </p:txBody>
        </p:sp>
        <p:sp>
          <p:nvSpPr>
            <p:cNvPr id="10" name="テキスト ボックス 9"/>
            <p:cNvSpPr txBox="1"/>
            <p:nvPr/>
          </p:nvSpPr>
          <p:spPr>
            <a:xfrm rot="21324436">
              <a:off x="99179" y="1092695"/>
              <a:ext cx="561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400" dirty="0">
                  <a:solidFill>
                    <a:srgbClr val="0070C0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が</a:t>
              </a:r>
            </a:p>
          </p:txBody>
        </p:sp>
        <p:sp>
          <p:nvSpPr>
            <p:cNvPr id="62" name="テキスト ボックス 61"/>
            <p:cNvSpPr txBox="1"/>
            <p:nvPr/>
          </p:nvSpPr>
          <p:spPr>
            <a:xfrm rot="356244">
              <a:off x="489501" y="1175736"/>
              <a:ext cx="561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400" dirty="0">
                  <a:solidFill>
                    <a:srgbClr val="0070C0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ん</a:t>
              </a:r>
            </a:p>
          </p:txBody>
        </p:sp>
        <p:sp>
          <p:nvSpPr>
            <p:cNvPr id="63" name="テキスト ボックス 62"/>
            <p:cNvSpPr txBox="1"/>
            <p:nvPr/>
          </p:nvSpPr>
          <p:spPr>
            <a:xfrm>
              <a:off x="887640" y="1151620"/>
              <a:ext cx="561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400" dirty="0">
                  <a:solidFill>
                    <a:srgbClr val="0070C0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サ</a:t>
              </a:r>
            </a:p>
          </p:txBody>
        </p:sp>
        <p:sp>
          <p:nvSpPr>
            <p:cNvPr id="64" name="テキスト ボックス 63"/>
            <p:cNvSpPr txBox="1"/>
            <p:nvPr/>
          </p:nvSpPr>
          <p:spPr>
            <a:xfrm>
              <a:off x="1234045" y="1203549"/>
              <a:ext cx="561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400" dirty="0">
                  <a:solidFill>
                    <a:srgbClr val="0070C0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ロ</a:t>
              </a:r>
            </a:p>
          </p:txBody>
        </p:sp>
        <p:sp>
          <p:nvSpPr>
            <p:cNvPr id="65" name="テキスト ボックス 64"/>
            <p:cNvSpPr txBox="1"/>
            <p:nvPr/>
          </p:nvSpPr>
          <p:spPr>
            <a:xfrm>
              <a:off x="1683192" y="1175735"/>
              <a:ext cx="561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ja-JP" altLang="en-US" sz="2400" dirty="0">
                  <a:solidFill>
                    <a:srgbClr val="0070C0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ン</a:t>
              </a:r>
            </a:p>
          </p:txBody>
        </p:sp>
      </p:grpSp>
      <p:grpSp>
        <p:nvGrpSpPr>
          <p:cNvPr id="154" name="Google Shape;154;p1"/>
          <p:cNvGrpSpPr/>
          <p:nvPr/>
        </p:nvGrpSpPr>
        <p:grpSpPr>
          <a:xfrm rot="1054918">
            <a:off x="5742854" y="2856532"/>
            <a:ext cx="1324445" cy="1081731"/>
            <a:chOff x="80702" y="178583"/>
            <a:chExt cx="1864405" cy="1522740"/>
          </a:xfrm>
        </p:grpSpPr>
        <p:sp>
          <p:nvSpPr>
            <p:cNvPr id="155" name="Google Shape;155;p1"/>
            <p:cNvSpPr/>
            <p:nvPr/>
          </p:nvSpPr>
          <p:spPr>
            <a:xfrm>
              <a:off x="1098596" y="608303"/>
              <a:ext cx="846511" cy="846567"/>
            </a:xfrm>
            <a:prstGeom prst="ellipse">
              <a:avLst/>
            </a:prstGeom>
            <a:solidFill>
              <a:srgbClr val="30B6FB"/>
            </a:solidFill>
            <a:ln w="15875" cap="flat" cmpd="sng">
              <a:solidFill>
                <a:srgbClr val="30B6F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156" name="Google Shape;156;p1"/>
            <p:cNvSpPr/>
            <p:nvPr/>
          </p:nvSpPr>
          <p:spPr>
            <a:xfrm>
              <a:off x="1666866" y="280846"/>
              <a:ext cx="251113" cy="251190"/>
            </a:xfrm>
            <a:prstGeom prst="donut">
              <a:avLst>
                <a:gd name="adj" fmla="val 7460"/>
              </a:avLst>
            </a:prstGeom>
            <a:solidFill>
              <a:srgbClr val="30B6FB"/>
            </a:solidFill>
            <a:ln w="15875" cap="flat" cmpd="sng">
              <a:solidFill>
                <a:srgbClr val="30B6F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157" name="Google Shape;157;p1"/>
            <p:cNvSpPr/>
            <p:nvPr/>
          </p:nvSpPr>
          <p:spPr>
            <a:xfrm>
              <a:off x="80702" y="178583"/>
              <a:ext cx="1483316" cy="1522740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l="-20998" r="-20998"/>
              </a:stretch>
            </a:blipFill>
            <a:ln w="1587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  <p:sp>
          <p:nvSpPr>
            <p:cNvPr id="158" name="Google Shape;158;p1"/>
            <p:cNvSpPr/>
            <p:nvPr/>
          </p:nvSpPr>
          <p:spPr>
            <a:xfrm>
              <a:off x="285026" y="1363940"/>
              <a:ext cx="1255956" cy="2511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/>
            </a:p>
          </p:txBody>
        </p:sp>
      </p:grpSp>
      <p:sp>
        <p:nvSpPr>
          <p:cNvPr id="13" name="テキスト ボックス 12"/>
          <p:cNvSpPr txBox="1"/>
          <p:nvPr/>
        </p:nvSpPr>
        <p:spPr>
          <a:xfrm>
            <a:off x="2838979" y="1119771"/>
            <a:ext cx="3760686" cy="747551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/>
            </a:prstTxWarp>
            <a:spAutoFit/>
          </a:bodyPr>
          <a:lstStyle/>
          <a:p>
            <a:r>
              <a:rPr kumimoji="1" lang="ja-JP" altLang="en-US" sz="2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よかとこネ　ト</a:t>
            </a:r>
          </a:p>
        </p:txBody>
      </p:sp>
      <p:sp>
        <p:nvSpPr>
          <p:cNvPr id="16" name="アーチ 15"/>
          <p:cNvSpPr/>
          <p:nvPr/>
        </p:nvSpPr>
        <p:spPr>
          <a:xfrm rot="1593644">
            <a:off x="5636731" y="1300886"/>
            <a:ext cx="414819" cy="424347"/>
          </a:xfrm>
          <a:prstGeom prst="blockArc">
            <a:avLst>
              <a:gd name="adj1" fmla="val 18705755"/>
              <a:gd name="adj2" fmla="val 6923153"/>
              <a:gd name="adj3" fmla="val 1259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17" name="円/楕円 16"/>
          <p:cNvSpPr/>
          <p:nvPr/>
        </p:nvSpPr>
        <p:spPr>
          <a:xfrm>
            <a:off x="5585716" y="1358405"/>
            <a:ext cx="108419" cy="127195"/>
          </a:xfrm>
          <a:prstGeom prst="ellipse">
            <a:avLst/>
          </a:prstGeom>
          <a:solidFill>
            <a:srgbClr val="B793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4" name="円/楕円 83"/>
          <p:cNvSpPr/>
          <p:nvPr/>
        </p:nvSpPr>
        <p:spPr>
          <a:xfrm>
            <a:off x="5880026" y="1254772"/>
            <a:ext cx="108419" cy="127195"/>
          </a:xfrm>
          <a:prstGeom prst="ellipse">
            <a:avLst/>
          </a:prstGeom>
          <a:solidFill>
            <a:srgbClr val="85FFE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37308" y="3741533"/>
            <a:ext cx="6258401" cy="943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1" algn="ctr">
              <a:spcBef>
                <a:spcPts val="360"/>
              </a:spcBef>
              <a:buSzPts val="1800"/>
            </a:pPr>
            <a:r>
              <a:rPr lang="ja-JP" altLang="en-US" sz="1800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対象：がん患者さんとその家族</a:t>
            </a:r>
          </a:p>
          <a:p>
            <a:pPr marL="457200" lvl="1" algn="ctr">
              <a:spcBef>
                <a:spcPts val="360"/>
              </a:spcBef>
              <a:buSzPts val="1800"/>
            </a:pPr>
            <a:r>
              <a:rPr lang="ja-JP" altLang="en-US" sz="1800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不安な気持ちや悩みを分かち合う交流の場所です。</a:t>
            </a:r>
          </a:p>
          <a:p>
            <a:pPr algn="ctr"/>
            <a:endParaRPr kumimoji="1" lang="ja-JP" altLang="en-US" sz="1600" dirty="0"/>
          </a:p>
        </p:txBody>
      </p:sp>
      <p:grpSp>
        <p:nvGrpSpPr>
          <p:cNvPr id="88" name="グループ化 87"/>
          <p:cNvGrpSpPr/>
          <p:nvPr/>
        </p:nvGrpSpPr>
        <p:grpSpPr>
          <a:xfrm>
            <a:off x="3042152" y="5784505"/>
            <a:ext cx="999467" cy="1199205"/>
            <a:chOff x="-156139" y="4240753"/>
            <a:chExt cx="1135965" cy="1362981"/>
          </a:xfrm>
        </p:grpSpPr>
        <p:sp>
          <p:nvSpPr>
            <p:cNvPr id="89" name="円弧 88"/>
            <p:cNvSpPr/>
            <p:nvPr/>
          </p:nvSpPr>
          <p:spPr>
            <a:xfrm>
              <a:off x="-156139" y="4689334"/>
              <a:ext cx="914400" cy="914400"/>
            </a:xfrm>
            <a:prstGeom prst="arc">
              <a:avLst>
                <a:gd name="adj1" fmla="val 18849449"/>
                <a:gd name="adj2" fmla="val 3409847"/>
              </a:avLst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0" name="Google Shape;163;p1"/>
            <p:cNvSpPr/>
            <p:nvPr/>
          </p:nvSpPr>
          <p:spPr>
            <a:xfrm>
              <a:off x="317980" y="4240753"/>
              <a:ext cx="661846" cy="844083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1587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grpSp>
        <p:nvGrpSpPr>
          <p:cNvPr id="91" name="グループ化 90"/>
          <p:cNvGrpSpPr/>
          <p:nvPr/>
        </p:nvGrpSpPr>
        <p:grpSpPr>
          <a:xfrm>
            <a:off x="6072446" y="4752547"/>
            <a:ext cx="999467" cy="1199205"/>
            <a:chOff x="-156139" y="4240753"/>
            <a:chExt cx="1135965" cy="1362981"/>
          </a:xfrm>
        </p:grpSpPr>
        <p:sp>
          <p:nvSpPr>
            <p:cNvPr id="92" name="円弧 91"/>
            <p:cNvSpPr/>
            <p:nvPr/>
          </p:nvSpPr>
          <p:spPr>
            <a:xfrm>
              <a:off x="-156139" y="4689334"/>
              <a:ext cx="914400" cy="914400"/>
            </a:xfrm>
            <a:prstGeom prst="arc">
              <a:avLst>
                <a:gd name="adj1" fmla="val 18849449"/>
                <a:gd name="adj2" fmla="val 3409847"/>
              </a:avLst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93" name="Google Shape;163;p1"/>
            <p:cNvSpPr/>
            <p:nvPr/>
          </p:nvSpPr>
          <p:spPr>
            <a:xfrm>
              <a:off x="317980" y="4240753"/>
              <a:ext cx="661846" cy="844083"/>
            </a:xfrm>
            <a:prstGeom prst="ellipse">
              <a:avLst/>
            </a:prstGeom>
            <a:solidFill>
              <a:schemeClr val="tx2">
                <a:lumMod val="90000"/>
              </a:schemeClr>
            </a:solidFill>
            <a:ln w="15875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21" name="円/楕円 20"/>
          <p:cNvSpPr/>
          <p:nvPr/>
        </p:nvSpPr>
        <p:spPr>
          <a:xfrm>
            <a:off x="510749" y="2718941"/>
            <a:ext cx="204732" cy="16940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5" name="円/楕円 94"/>
          <p:cNvSpPr/>
          <p:nvPr/>
        </p:nvSpPr>
        <p:spPr>
          <a:xfrm>
            <a:off x="1174618" y="2310774"/>
            <a:ext cx="204732" cy="16940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6" name="円/楕円 95"/>
          <p:cNvSpPr/>
          <p:nvPr/>
        </p:nvSpPr>
        <p:spPr>
          <a:xfrm>
            <a:off x="6436769" y="4128756"/>
            <a:ext cx="204732" cy="16940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7" name="円/楕円 96"/>
          <p:cNvSpPr/>
          <p:nvPr/>
        </p:nvSpPr>
        <p:spPr>
          <a:xfrm>
            <a:off x="6954697" y="3585063"/>
            <a:ext cx="204732" cy="16940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8" name="円/楕円 97"/>
          <p:cNvSpPr/>
          <p:nvPr/>
        </p:nvSpPr>
        <p:spPr>
          <a:xfrm>
            <a:off x="6604028" y="2505472"/>
            <a:ext cx="204732" cy="16940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9" name="円/楕円 98"/>
          <p:cNvSpPr/>
          <p:nvPr/>
        </p:nvSpPr>
        <p:spPr>
          <a:xfrm>
            <a:off x="1174618" y="3585063"/>
            <a:ext cx="204732" cy="16940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5" name="Google Shape;145;p1"/>
          <p:cNvSpPr txBox="1"/>
          <p:nvPr/>
        </p:nvSpPr>
        <p:spPr>
          <a:xfrm>
            <a:off x="299307" y="9347326"/>
            <a:ext cx="6430765" cy="892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1600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cs typeface="Candara"/>
                <a:sym typeface="Candara"/>
              </a:rPr>
              <a:t>お問い合わせ先</a:t>
            </a:r>
            <a:endParaRPr sz="1600" dirty="0">
              <a:solidFill>
                <a:srgbClr val="002060"/>
              </a:solidFill>
              <a:latin typeface="BIZ UDゴシック" panose="020B0400000000000000" pitchFamily="49" charset="-128"/>
              <a:ea typeface="BIZ UDゴシック" panose="020B0400000000000000" pitchFamily="49" charset="-128"/>
              <a:cs typeface="Candara"/>
              <a:sym typeface="Candar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1600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cs typeface="Candara"/>
                <a:sym typeface="Candara"/>
              </a:rPr>
              <a:t>　　　熊本地域医療センター　がん相談支援センター</a:t>
            </a:r>
            <a:endParaRPr lang="en-US" altLang="ja-JP" sz="1600" dirty="0">
              <a:solidFill>
                <a:srgbClr val="002060"/>
              </a:solidFill>
              <a:latin typeface="BIZ UDゴシック" panose="020B0400000000000000" pitchFamily="49" charset="-128"/>
              <a:ea typeface="BIZ UDゴシック" panose="020B0400000000000000" pitchFamily="49" charset="-128"/>
              <a:cs typeface="Candara"/>
              <a:sym typeface="Candara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ja-JP" sz="1600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cs typeface="Candara"/>
                <a:sym typeface="Candara"/>
              </a:rPr>
              <a:t>☎</a:t>
            </a:r>
            <a:r>
              <a:rPr lang="ja-JP" sz="1800" dirty="0">
                <a:solidFill>
                  <a:srgbClr val="00206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cs typeface="Candara"/>
                <a:sym typeface="Candara"/>
              </a:rPr>
              <a:t>096-363-3311</a:t>
            </a:r>
            <a:endParaRPr sz="1600" dirty="0">
              <a:solidFill>
                <a:srgbClr val="002060"/>
              </a:solidFill>
              <a:latin typeface="BIZ UDゴシック" panose="020B0400000000000000" pitchFamily="49" charset="-128"/>
              <a:ea typeface="BIZ UDゴシック" panose="020B0400000000000000" pitchFamily="49" charset="-128"/>
              <a:cs typeface="Candara"/>
              <a:sym typeface="Candar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gallery dir="l"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ウェーブ">
  <a:themeElements>
    <a:clrScheme name="ユーザー定義 1">
      <a:dk1>
        <a:srgbClr val="000000"/>
      </a:dk1>
      <a:lt1>
        <a:srgbClr val="FFFFFF"/>
      </a:lt1>
      <a:dk2>
        <a:srgbClr val="073E87"/>
      </a:dk2>
      <a:lt2>
        <a:srgbClr val="D5F0FE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68</Words>
  <Application>Microsoft Office PowerPoint</Application>
  <PresentationFormat>ユーザー設定</PresentationFormat>
  <Paragraphs>16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BIZ UDゴシック</vt:lpstr>
      <vt:lpstr>Noto Sans Symbols</vt:lpstr>
      <vt:lpstr>Candara</vt:lpstr>
      <vt:lpstr>Arial</vt:lpstr>
      <vt:lpstr>Calibri</vt:lpstr>
      <vt:lpstr>ウェーブ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熊本地域医療センター　総務課①</dc:creator>
  <cp:lastModifiedBy>地域医療連携室 熊本地域医療センター</cp:lastModifiedBy>
  <cp:revision>19</cp:revision>
  <dcterms:created xsi:type="dcterms:W3CDTF">2024-05-01T07:29:26Z</dcterms:created>
  <dcterms:modified xsi:type="dcterms:W3CDTF">2026-07-24T05:15:56Z</dcterms:modified>
</cp:coreProperties>
</file>